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65" r:id="rId2"/>
    <p:sldId id="266" r:id="rId3"/>
    <p:sldId id="270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8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9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20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57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942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21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LUMEA LASERELOR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/>
              <a:t>Invenția</a:t>
            </a:r>
            <a:r>
              <a:rPr lang="en-US" sz="3200" dirty="0" smtClean="0"/>
              <a:t> LASER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8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944137" y="98264"/>
            <a:ext cx="779381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cap="none" spc="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en-US" sz="10000" b="1" cap="none" spc="0" dirty="0">
              <a:ln w="0">
                <a:noFill/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19572" y="1302221"/>
            <a:ext cx="77768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/>
              <a:t/>
            </a:r>
            <a:br>
              <a:rPr lang="vi-VN" sz="3200" dirty="0"/>
            </a:br>
            <a:r>
              <a:rPr lang="vi-VN" sz="3200" dirty="0">
                <a:solidFill>
                  <a:schemeClr val="bg1"/>
                </a:solidFill>
              </a:rPr>
              <a:t>Lasere se bazează pe </a:t>
            </a:r>
            <a:r>
              <a:rPr lang="vi-VN" sz="3200" dirty="0" smtClean="0">
                <a:solidFill>
                  <a:schemeClr val="bg1"/>
                </a:solidFill>
              </a:rPr>
              <a:t>maser</a:t>
            </a:r>
            <a:r>
              <a:rPr lang="en-US" sz="3200" dirty="0" smtClean="0">
                <a:solidFill>
                  <a:schemeClr val="bg1"/>
                </a:solidFill>
              </a:rPr>
              <a:t>e</a:t>
            </a:r>
            <a:r>
              <a:rPr lang="vi-VN" sz="3200" dirty="0" smtClean="0">
                <a:solidFill>
                  <a:schemeClr val="bg1"/>
                </a:solidFill>
              </a:rPr>
              <a:t>, </a:t>
            </a:r>
            <a:r>
              <a:rPr lang="vi-VN" sz="3200" dirty="0">
                <a:solidFill>
                  <a:schemeClr val="bg1"/>
                </a:solidFill>
              </a:rPr>
              <a:t>care au fost inventate în anii 1950 de Charles Townes și Arthur </a:t>
            </a:r>
            <a:r>
              <a:rPr lang="vi-VN" sz="3200" dirty="0" smtClean="0">
                <a:solidFill>
                  <a:schemeClr val="bg1"/>
                </a:solidFill>
              </a:rPr>
              <a:t>Schawlow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  <a:endParaRPr lang="en-US" sz="3000" b="1" spc="100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935804" y="563557"/>
            <a:ext cx="665951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Cine sunt inventatorii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835696" y="3446649"/>
            <a:ext cx="5544616" cy="3182419"/>
          </a:xfrm>
          <a:prstGeom prst="rect">
            <a:avLst/>
          </a:prstGeom>
          <a:solidFill>
            <a:srgbClr val="54BC9B"/>
          </a:solidFill>
          <a:ln w="76200"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303" y="3649326"/>
            <a:ext cx="2355528" cy="2979742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459" y="3645024"/>
            <a:ext cx="2343079" cy="2989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26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944137" y="98264"/>
            <a:ext cx="779381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cap="none" spc="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en-US" sz="10000" b="1" cap="none" spc="0" dirty="0">
              <a:ln w="0">
                <a:noFill/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56963" y="1124744"/>
            <a:ext cx="777686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/>
              <a:t/>
            </a:r>
            <a:br>
              <a:rPr lang="vi-VN" sz="3200" dirty="0"/>
            </a:br>
            <a:r>
              <a:rPr lang="vi-VN" sz="3200" dirty="0">
                <a:solidFill>
                  <a:schemeClr val="bg1"/>
                </a:solidFill>
              </a:rPr>
              <a:t>Deși Townes și Schawlow sunt adesea </a:t>
            </a:r>
            <a:r>
              <a:rPr lang="vi-VN" sz="3200" dirty="0" smtClean="0">
                <a:solidFill>
                  <a:schemeClr val="bg1"/>
                </a:solidFill>
              </a:rPr>
              <a:t>creditat</a:t>
            </a:r>
            <a:r>
              <a:rPr lang="en-US" sz="3200" dirty="0" smtClean="0">
                <a:solidFill>
                  <a:schemeClr val="bg1"/>
                </a:solidFill>
              </a:rPr>
              <a:t>i</a:t>
            </a:r>
            <a:r>
              <a:rPr lang="vi-VN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pentru</a:t>
            </a:r>
            <a:r>
              <a:rPr lang="vi-VN" sz="3200" dirty="0" smtClean="0">
                <a:solidFill>
                  <a:schemeClr val="bg1"/>
                </a:solidFill>
              </a:rPr>
              <a:t> </a:t>
            </a:r>
            <a:r>
              <a:rPr lang="vi-VN" sz="3200" dirty="0">
                <a:solidFill>
                  <a:schemeClr val="bg1"/>
                </a:solidFill>
              </a:rPr>
              <a:t>inventarea laserelor, prima persoană care a construit un laser de </a:t>
            </a:r>
            <a:r>
              <a:rPr lang="vi-VN" sz="3200" dirty="0" smtClean="0">
                <a:solidFill>
                  <a:schemeClr val="bg1"/>
                </a:solidFill>
              </a:rPr>
              <a:t>lucru</a:t>
            </a:r>
            <a:r>
              <a:rPr lang="en-US" sz="3200" dirty="0" smtClean="0">
                <a:solidFill>
                  <a:schemeClr val="bg1"/>
                </a:solidFill>
              </a:rPr>
              <a:t>,</a:t>
            </a:r>
            <a:r>
              <a:rPr lang="vi-VN" sz="3200" dirty="0" smtClean="0">
                <a:solidFill>
                  <a:schemeClr val="bg1"/>
                </a:solidFill>
              </a:rPr>
              <a:t> </a:t>
            </a:r>
            <a:r>
              <a:rPr lang="vi-VN" sz="3200" dirty="0">
                <a:solidFill>
                  <a:schemeClr val="bg1"/>
                </a:solidFill>
              </a:rPr>
              <a:t>vizibil, a fost de fapt Theodore Maiman.</a:t>
            </a:r>
            <a:endParaRPr lang="pt-BR" sz="3000" b="1" spc="100" dirty="0">
              <a:solidFill>
                <a:schemeClr val="bg1"/>
              </a:solidFill>
            </a:endParaRPr>
          </a:p>
          <a:p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935804" y="563557"/>
            <a:ext cx="665951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Cine sunt inventatorii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203848" y="3630957"/>
            <a:ext cx="2592288" cy="3182419"/>
          </a:xfrm>
          <a:prstGeom prst="rect">
            <a:avLst/>
          </a:prstGeom>
          <a:solidFill>
            <a:srgbClr val="54BC9B"/>
          </a:solidFill>
          <a:ln w="76200"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738" y="3789040"/>
            <a:ext cx="2128837" cy="283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23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rgbClr val="54BC9B"/>
                </a:solidFill>
              </a:rPr>
              <a:t>Acum  </a:t>
            </a:r>
            <a:r>
              <a:rPr lang="ro-RO" sz="2800" b="1" dirty="0" smtClean="0">
                <a:solidFill>
                  <a:srgbClr val="54BC9B"/>
                </a:solidFill>
              </a:rPr>
              <a:t>p</a:t>
            </a:r>
            <a:r>
              <a:rPr lang="en-US" sz="2800" b="1" dirty="0" smtClean="0">
                <a:solidFill>
                  <a:srgbClr val="54BC9B"/>
                </a:solidFill>
              </a:rPr>
              <a:t>o</a:t>
            </a:r>
            <a:r>
              <a:rPr lang="ro-RO" sz="2800" b="1" dirty="0" smtClean="0">
                <a:solidFill>
                  <a:srgbClr val="54BC9B"/>
                </a:solidFill>
              </a:rPr>
              <a:t>ți</a:t>
            </a:r>
            <a:r>
              <a:rPr lang="en-US" sz="2800" b="1" dirty="0" smtClean="0">
                <a:solidFill>
                  <a:srgbClr val="54BC9B"/>
                </a:solidFill>
              </a:rPr>
              <a:t> </a:t>
            </a:r>
            <a:r>
              <a:rPr lang="en-US" sz="2800" b="1" dirty="0" err="1">
                <a:solidFill>
                  <a:srgbClr val="54BC9B"/>
                </a:solidFill>
              </a:rPr>
              <a:t>trece</a:t>
            </a:r>
            <a:r>
              <a:rPr lang="en-US" sz="2800" b="1" dirty="0">
                <a:solidFill>
                  <a:srgbClr val="54BC9B"/>
                </a:solidFill>
              </a:rPr>
              <a:t> la </a:t>
            </a:r>
            <a:r>
              <a:rPr lang="ro-RO" sz="2800" b="1" dirty="0">
                <a:solidFill>
                  <a:srgbClr val="54BC9B"/>
                </a:solidFill>
              </a:rPr>
              <a:t>următorul subiect</a:t>
            </a:r>
            <a:r>
              <a:rPr lang="pt-BR" sz="2800" b="1" dirty="0">
                <a:solidFill>
                  <a:srgbClr val="54BC9B"/>
                </a:solidFill>
              </a:rPr>
              <a:t>...</a:t>
            </a:r>
          </a:p>
          <a:p>
            <a:endParaRPr lang="pt-BR" sz="2800" b="1" dirty="0">
              <a:solidFill>
                <a:schemeClr val="bg1"/>
              </a:solidFill>
            </a:endParaRPr>
          </a:p>
          <a:p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 smtClean="0">
                <a:solidFill>
                  <a:schemeClr val="bg1"/>
                </a:solidFill>
              </a:rPr>
              <a:t>APLICAȚIILE LASERULUI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b="1" dirty="0" smtClean="0"/>
              <a:t>FOARTE BINE !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52249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33</Words>
  <Application>Microsoft Office PowerPoint</Application>
  <PresentationFormat>On-screen Show (4:3)</PresentationFormat>
  <Paragraphs>26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Windows User</cp:lastModifiedBy>
  <cp:revision>12</cp:revision>
  <dcterms:created xsi:type="dcterms:W3CDTF">2017-03-08T21:43:37Z</dcterms:created>
  <dcterms:modified xsi:type="dcterms:W3CDTF">2018-01-22T12:31:06Z</dcterms:modified>
</cp:coreProperties>
</file>